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72" r:id="rId2"/>
    <p:sldId id="274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yriad Pro" panose="020B0503030403020204" pitchFamily="34" charset="0"/>
      <p:regular r:id="rId24"/>
      <p:bold r:id="rId25"/>
      <p:italic r:id="rId26"/>
      <p:boldItalic r:id="rId27"/>
    </p:embeddedFont>
    <p:embeddedFont>
      <p:font typeface="Myriad Pro Light" panose="020B0403030403020204" pitchFamily="34" charset="0"/>
      <p:regular r:id="rId28"/>
      <p:bold r:id="rId29"/>
      <p:italic r:id="rId30"/>
      <p:boldItalic r:id="rId31"/>
    </p:embeddedFont>
    <p:embeddedFont>
      <p:font typeface="Roboto Mono" pitchFamily="49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0" i="0" dirty="0">
                <a:latin typeface="Myriad Pro" panose="020B0503030403020204" pitchFamily="34" charset="0"/>
              </a:rPr>
              <a:t>Titre du graphique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1A-499A-A636-543E68D1DC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1A-499A-A636-543E68D1DC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1A-499A-A636-543E68D1D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8365424"/>
        <c:axId val="858364864"/>
      </c:barChart>
      <c:catAx>
        <c:axId val="85836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58364864"/>
        <c:crosses val="autoZero"/>
        <c:auto val="1"/>
        <c:lblAlgn val="ctr"/>
        <c:lblOffset val="100"/>
        <c:noMultiLvlLbl val="0"/>
      </c:catAx>
      <c:valAx>
        <c:axId val="85836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5836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18/11/20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11/18/20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‹N°›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11/18/20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11/18/20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11/18/20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11/18/20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‹N°›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‹N°›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‹N°›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94883" y="2172146"/>
            <a:ext cx="2021305" cy="1379621"/>
          </a:xfrm>
          <a:prstGeom prst="roundRect">
            <a:avLst/>
          </a:prstGeom>
          <a:solidFill>
            <a:srgbClr val="A0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Cool Gray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91229" y="2172146"/>
            <a:ext cx="2021305" cy="1379621"/>
          </a:xfrm>
          <a:prstGeom prst="roundRect">
            <a:avLst/>
          </a:prstGeom>
          <a:solidFill>
            <a:srgbClr val="B4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Pantone 1807C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2837" y="4780283"/>
            <a:ext cx="1469348" cy="845513"/>
          </a:xfrm>
          <a:prstGeom prst="round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Pantone 1375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15575" y="4780283"/>
            <a:ext cx="1469348" cy="845513"/>
          </a:xfrm>
          <a:prstGeom prst="roundRect">
            <a:avLst/>
          </a:prstGeom>
          <a:solidFill>
            <a:srgbClr val="71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Pantone</a:t>
            </a:r>
          </a:p>
          <a:p>
            <a:pPr algn="ctr"/>
            <a:r>
              <a:rPr lang="en-US" dirty="0">
                <a:latin typeface="Myriad Pro" panose="020B0503030403020204" pitchFamily="34" charset="0"/>
              </a:rPr>
              <a:t>667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60695" y="4789287"/>
            <a:ext cx="1469348" cy="845513"/>
          </a:xfrm>
          <a:prstGeom prst="roundRect">
            <a:avLst/>
          </a:prstGeom>
          <a:solidFill>
            <a:srgbClr val="00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Pantone 647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090148" y="4780283"/>
            <a:ext cx="1469348" cy="845513"/>
          </a:xfrm>
          <a:prstGeom prst="roundRect">
            <a:avLst/>
          </a:prstGeom>
          <a:solidFill>
            <a:srgbClr val="668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Pantone</a:t>
            </a:r>
          </a:p>
          <a:p>
            <a:pPr algn="ctr"/>
            <a:r>
              <a:rPr lang="en-US" dirty="0">
                <a:latin typeface="Myriad Pro" panose="020B0503030403020204" pitchFamily="34" charset="0"/>
              </a:rPr>
              <a:t>5483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93433" y="4780283"/>
            <a:ext cx="1469348" cy="845513"/>
          </a:xfrm>
          <a:prstGeom prst="roundRect">
            <a:avLst/>
          </a:prstGeom>
          <a:solidFill>
            <a:srgbClr val="545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Cool gray 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564" y="4339033"/>
            <a:ext cx="473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" panose="020B0503030403020204" pitchFamily="34" charset="0"/>
              </a:rPr>
              <a:t>Accent Color Group #1 (20% of design)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239" y="3653566"/>
            <a:ext cx="128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CMYK: 0  1  0  43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RGB: 160 160 163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#a0a0a3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1229" y="3653565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CMYK: 20 99 99 11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RGB: 180 32 37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#b42025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719" y="5671962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CMYK: 1 51 99 0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RGB: 246 146 30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# f6921e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8476" y="5671962"/>
            <a:ext cx="128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CMYK: 63 63 18 2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RGB: 113 104 150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# f6921e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79136" y="5675720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CMYK: 100 25 0 50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RGB: 0 84 128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# 005480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5605" y="5671962"/>
            <a:ext cx="1117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CMYK: 0 5 0 82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RGB: 84 80 84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# f6921e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34443" y="5671962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CMYK: 60 30 30 10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RGB: 102 140 151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# 668c97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7554" y="2194880"/>
            <a:ext cx="5001665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 panose="020B0503030403020204"/>
              </a:rPr>
              <a:t>Please note that </a:t>
            </a:r>
            <a:r>
              <a:rPr lang="en-US" sz="1600" dirty="0" err="1">
                <a:latin typeface="Myriad Pro" panose="020B0503030403020204"/>
              </a:rPr>
              <a:t>Powerpoint</a:t>
            </a:r>
            <a:r>
              <a:rPr lang="en-US" sz="1600" dirty="0">
                <a:latin typeface="Myriad Pro" panose="020B0503030403020204"/>
              </a:rPr>
              <a:t> templates may default to a corporation’s template depending on their IT structure and firewalls.  When creating oneM2M materials, please ensure these colors and fonts are used.  Full branding guidelines can be found on the oneM2M website.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1741" y="1384204"/>
            <a:ext cx="41488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yriad Pro" panose="020B0503030403020204" pitchFamily="34" charset="0"/>
              </a:rPr>
              <a:t>Primary font: Myriad Pro</a:t>
            </a:r>
          </a:p>
          <a:p>
            <a:r>
              <a:rPr lang="en-US" dirty="0">
                <a:latin typeface="Myriad Pro" panose="020B0503030403020204" pitchFamily="34" charset="0"/>
              </a:rPr>
              <a:t>Primary Corporate Colors (80% of design)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4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10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25244" y="1636294"/>
            <a:ext cx="3749452" cy="4620127"/>
            <a:chOff x="325243" y="1636294"/>
            <a:chExt cx="5658462" cy="4620127"/>
          </a:xfrm>
        </p:grpSpPr>
        <p:sp>
          <p:nvSpPr>
            <p:cNvPr id="31" name="Rounded Rectangle 30"/>
            <p:cNvSpPr/>
            <p:nvPr/>
          </p:nvSpPr>
          <p:spPr>
            <a:xfrm>
              <a:off x="325243" y="1947025"/>
              <a:ext cx="5658461" cy="4309396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Sub Title Goes Here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25244" y="1636294"/>
              <a:ext cx="5658461" cy="834190"/>
            </a:xfrm>
            <a:prstGeom prst="roundRect">
              <a:avLst>
                <a:gd name="adj" fmla="val 22436"/>
              </a:avLst>
            </a:prstGeom>
            <a:solidFill>
              <a:srgbClr val="0055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Sub Title Goes Here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17264" y="1636294"/>
            <a:ext cx="3749452" cy="4620127"/>
            <a:chOff x="325243" y="1636294"/>
            <a:chExt cx="5658462" cy="4620127"/>
          </a:xfrm>
        </p:grpSpPr>
        <p:sp>
          <p:nvSpPr>
            <p:cNvPr id="16" name="Rounded Rectangle 15"/>
            <p:cNvSpPr/>
            <p:nvPr/>
          </p:nvSpPr>
          <p:spPr>
            <a:xfrm>
              <a:off x="325243" y="1947025"/>
              <a:ext cx="5658461" cy="4309396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Sub Title Goes Here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25244" y="1636294"/>
              <a:ext cx="5658461" cy="834190"/>
            </a:xfrm>
            <a:prstGeom prst="roundRect">
              <a:avLst>
                <a:gd name="adj" fmla="val 22436"/>
              </a:avLst>
            </a:prstGeom>
            <a:solidFill>
              <a:srgbClr val="668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Sub Title Goes Here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09285" y="1636294"/>
            <a:ext cx="3749452" cy="4620127"/>
            <a:chOff x="325243" y="1636294"/>
            <a:chExt cx="5658462" cy="4620127"/>
          </a:xfrm>
        </p:grpSpPr>
        <p:sp>
          <p:nvSpPr>
            <p:cNvPr id="19" name="Rounded Rectangle 18"/>
            <p:cNvSpPr/>
            <p:nvPr/>
          </p:nvSpPr>
          <p:spPr>
            <a:xfrm>
              <a:off x="325243" y="1947025"/>
              <a:ext cx="5658461" cy="4309396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Sub Title Goes Here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25244" y="1636294"/>
              <a:ext cx="5658461" cy="834190"/>
            </a:xfrm>
            <a:prstGeom prst="roundRect">
              <a:avLst>
                <a:gd name="adj" fmla="val 22436"/>
              </a:avLst>
            </a:prstGeom>
            <a:solidFill>
              <a:srgbClr val="7168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Sub Title Goes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660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11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69622" y="4694608"/>
            <a:ext cx="11271173" cy="1100725"/>
            <a:chOff x="469622" y="4694608"/>
            <a:chExt cx="11271173" cy="1100725"/>
          </a:xfrm>
        </p:grpSpPr>
        <p:sp>
          <p:nvSpPr>
            <p:cNvPr id="28" name="Rounded Rectangle 27"/>
            <p:cNvSpPr/>
            <p:nvPr/>
          </p:nvSpPr>
          <p:spPr>
            <a:xfrm>
              <a:off x="2101514" y="4694608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69622" y="4696331"/>
              <a:ext cx="2021305" cy="1097280"/>
            </a:xfrm>
            <a:prstGeom prst="roundRect">
              <a:avLst/>
            </a:prstGeom>
            <a:solidFill>
              <a:srgbClr val="7168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9621" y="1658193"/>
            <a:ext cx="11271175" cy="1100725"/>
            <a:chOff x="469621" y="1658193"/>
            <a:chExt cx="11271175" cy="1100725"/>
          </a:xfrm>
        </p:grpSpPr>
        <p:sp>
          <p:nvSpPr>
            <p:cNvPr id="25" name="Rounded Rectangle 24"/>
            <p:cNvSpPr/>
            <p:nvPr/>
          </p:nvSpPr>
          <p:spPr>
            <a:xfrm>
              <a:off x="2101515" y="1658193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69621" y="1661638"/>
              <a:ext cx="2021305" cy="1097280"/>
            </a:xfrm>
            <a:prstGeom prst="roundRect">
              <a:avLst/>
            </a:prstGeom>
            <a:solidFill>
              <a:srgbClr val="0055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9623" y="3174174"/>
            <a:ext cx="11271173" cy="1102091"/>
            <a:chOff x="469623" y="3174174"/>
            <a:chExt cx="11271173" cy="1102091"/>
          </a:xfrm>
        </p:grpSpPr>
        <p:sp>
          <p:nvSpPr>
            <p:cNvPr id="26" name="Rounded Rectangle 25"/>
            <p:cNvSpPr/>
            <p:nvPr/>
          </p:nvSpPr>
          <p:spPr>
            <a:xfrm>
              <a:off x="2101515" y="3174174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69623" y="3178985"/>
              <a:ext cx="2021305" cy="1097280"/>
            </a:xfrm>
            <a:prstGeom prst="roundRect">
              <a:avLst/>
            </a:prstGeom>
            <a:solidFill>
              <a:srgbClr val="668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732545" y="7226967"/>
            <a:ext cx="2021305" cy="1379621"/>
          </a:xfrm>
          <a:prstGeom prst="roundRect">
            <a:avLst/>
          </a:prstGeom>
          <a:solidFill>
            <a:srgbClr val="545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732544" y="8742947"/>
            <a:ext cx="2021305" cy="1379621"/>
          </a:xfrm>
          <a:prstGeom prst="roundRect">
            <a:avLst/>
          </a:prstGeom>
          <a:solidFill>
            <a:srgbClr val="B51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4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12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69622" y="4694608"/>
            <a:ext cx="11271173" cy="1100725"/>
            <a:chOff x="469622" y="4694608"/>
            <a:chExt cx="11271173" cy="1100725"/>
          </a:xfrm>
        </p:grpSpPr>
        <p:sp>
          <p:nvSpPr>
            <p:cNvPr id="28" name="Rounded Rectangle 27"/>
            <p:cNvSpPr/>
            <p:nvPr/>
          </p:nvSpPr>
          <p:spPr>
            <a:xfrm>
              <a:off x="2101514" y="4694608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69622" y="4696331"/>
              <a:ext cx="4679894" cy="1097280"/>
            </a:xfrm>
            <a:prstGeom prst="roundRect">
              <a:avLst/>
            </a:prstGeom>
            <a:solidFill>
              <a:srgbClr val="A0A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9621" y="1658193"/>
            <a:ext cx="11271175" cy="1100725"/>
            <a:chOff x="469621" y="1658193"/>
            <a:chExt cx="11271175" cy="1100725"/>
          </a:xfrm>
        </p:grpSpPr>
        <p:sp>
          <p:nvSpPr>
            <p:cNvPr id="25" name="Rounded Rectangle 24"/>
            <p:cNvSpPr/>
            <p:nvPr/>
          </p:nvSpPr>
          <p:spPr>
            <a:xfrm>
              <a:off x="2101515" y="1658193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69621" y="1661638"/>
              <a:ext cx="4679895" cy="1097280"/>
            </a:xfrm>
            <a:prstGeom prst="roundRect">
              <a:avLst/>
            </a:prstGeom>
            <a:solidFill>
              <a:srgbClr val="A0A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9623" y="3174174"/>
            <a:ext cx="11271173" cy="1102091"/>
            <a:chOff x="469623" y="3174174"/>
            <a:chExt cx="11271173" cy="1102091"/>
          </a:xfrm>
        </p:grpSpPr>
        <p:sp>
          <p:nvSpPr>
            <p:cNvPr id="26" name="Rounded Rectangle 25"/>
            <p:cNvSpPr/>
            <p:nvPr/>
          </p:nvSpPr>
          <p:spPr>
            <a:xfrm>
              <a:off x="2101515" y="3174174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69623" y="3178985"/>
              <a:ext cx="4679893" cy="1097280"/>
            </a:xfrm>
            <a:prstGeom prst="roundRect">
              <a:avLst/>
            </a:prstGeom>
            <a:solidFill>
              <a:srgbClr val="A0A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216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13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69623" y="1461922"/>
            <a:ext cx="11271173" cy="4778457"/>
            <a:chOff x="469623" y="1461922"/>
            <a:chExt cx="11271173" cy="4778457"/>
          </a:xfrm>
        </p:grpSpPr>
        <p:sp>
          <p:nvSpPr>
            <p:cNvPr id="26" name="Rounded Rectangle 25"/>
            <p:cNvSpPr/>
            <p:nvPr/>
          </p:nvSpPr>
          <p:spPr>
            <a:xfrm>
              <a:off x="2101515" y="2005264"/>
              <a:ext cx="9639281" cy="3737810"/>
            </a:xfrm>
            <a:prstGeom prst="roundRect">
              <a:avLst>
                <a:gd name="adj" fmla="val 98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55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69623" y="1461922"/>
              <a:ext cx="3444651" cy="4778457"/>
            </a:xfrm>
            <a:prstGeom prst="roundRect">
              <a:avLst>
                <a:gd name="adj" fmla="val 9216"/>
              </a:avLst>
            </a:prstGeom>
            <a:solidFill>
              <a:srgbClr val="668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59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14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26721" y="1461922"/>
            <a:ext cx="11619617" cy="4778457"/>
            <a:chOff x="426721" y="1461922"/>
            <a:chExt cx="11619617" cy="4778457"/>
          </a:xfrm>
        </p:grpSpPr>
        <p:sp>
          <p:nvSpPr>
            <p:cNvPr id="26" name="Rounded Rectangle 25"/>
            <p:cNvSpPr/>
            <p:nvPr/>
          </p:nvSpPr>
          <p:spPr>
            <a:xfrm>
              <a:off x="426721" y="2005264"/>
              <a:ext cx="11314076" cy="3737810"/>
            </a:xfrm>
            <a:prstGeom prst="roundRect">
              <a:avLst>
                <a:gd name="adj" fmla="val 98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5450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601687" y="1461922"/>
              <a:ext cx="3444651" cy="4778457"/>
            </a:xfrm>
            <a:prstGeom prst="roundRect">
              <a:avLst>
                <a:gd name="adj" fmla="val 9216"/>
              </a:avLst>
            </a:prstGeom>
            <a:solidFill>
              <a:srgbClr val="545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6999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325243" y="1666579"/>
            <a:ext cx="5578251" cy="21547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Text goes here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62545" y="1666579"/>
            <a:ext cx="5578251" cy="21547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Text goes here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5243" y="4085039"/>
            <a:ext cx="5578251" cy="21547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Text goes here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162545" y="4079727"/>
            <a:ext cx="5578251" cy="21547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Text goes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15</a:t>
            </a:fld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656611" y="3037573"/>
            <a:ext cx="2745083" cy="1490188"/>
          </a:xfrm>
          <a:prstGeom prst="roundRect">
            <a:avLst/>
          </a:prstGeom>
          <a:solidFill>
            <a:srgbClr val="00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Myriad Pro" panose="020B0503030403020204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3964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title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5630531"/>
              </p:ext>
            </p:extLst>
          </p:nvPr>
        </p:nvGraphicFramePr>
        <p:xfrm>
          <a:off x="2241605" y="1173570"/>
          <a:ext cx="7397722" cy="511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2292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title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277416"/>
              </p:ext>
            </p:extLst>
          </p:nvPr>
        </p:nvGraphicFramePr>
        <p:xfrm>
          <a:off x="906463" y="1709738"/>
          <a:ext cx="10515600" cy="422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3901794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818176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1843941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8111033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57201117"/>
                    </a:ext>
                  </a:extLst>
                </a:gridCol>
              </a:tblGrid>
              <a:tr h="527645"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937526"/>
                  </a:ext>
                </a:extLst>
              </a:tr>
              <a:tr h="527645"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908632"/>
                  </a:ext>
                </a:extLst>
              </a:tr>
              <a:tr h="527645"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465256"/>
                  </a:ext>
                </a:extLst>
              </a:tr>
              <a:tr h="527645"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273786"/>
                  </a:ext>
                </a:extLst>
              </a:tr>
              <a:tr h="527645"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207659"/>
                  </a:ext>
                </a:extLst>
              </a:tr>
              <a:tr h="527645"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04613"/>
                  </a:ext>
                </a:extLst>
              </a:tr>
              <a:tr h="527645"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665823"/>
                  </a:ext>
                </a:extLst>
              </a:tr>
              <a:tr h="527645"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342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69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6724" y="2460294"/>
            <a:ext cx="10932495" cy="3631763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sz="1000" dirty="0">
              <a:latin typeface="Roboto Mono" pitchFamily="49" charset="0"/>
              <a:ea typeface="Roboto Mono" pitchFamily="49" charset="0"/>
            </a:endParaRP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CSEBase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" 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substitutionGroup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="m2m:sg_resource"&gt;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xs:complexType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xs:complexContent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 &lt;!-- Inherit just the universal resource attributes --&gt;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xs:extension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base="m2m:resource"&gt;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xs:sequence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 &lt;!-- Resource Specific Attributes --&gt;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accessControlPolicyIDs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" type="m2m:acpType" minOccurs="0" /&gt;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cseType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" type="m2m:cseTypeID" minOccurs="0" /&gt;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name="CSE-ID" type="m2m:ID" /&gt;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supportedResourceType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"&gt;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xs:simpleType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xs:list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itemType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="m2m:resourceType" /&gt;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        &lt;/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xs:simpleType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 &lt;/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pointOfAccess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" type="m2m:poaList" /&gt;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nodeLink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" type="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xs:anyURI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" minOccurs="0" /&gt;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 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dynamicAuthorizationConsultationIDs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" type="m2m:listOfURIs" minOccurs="0" /&gt;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 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contentSerialization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" type="m2m:serializations" minOccurs="0" /&gt;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 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name="e2eSecInfo" type="m2m:e2eSecInfo" minOccurs="0" /&gt;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 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supportedReleaseVersions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" type="m2m:supportedReleaseVersions" /&gt;</a:t>
            </a:r>
          </a:p>
          <a:p>
            <a:endParaRPr lang="en-US" sz="1000" dirty="0">
              <a:latin typeface="Roboto Mono" pitchFamily="49" charset="0"/>
              <a:ea typeface="Roboto Mono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1741" y="1384204"/>
            <a:ext cx="5836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 Mono" pitchFamily="49" charset="0"/>
                <a:ea typeface="Roboto Mono" pitchFamily="49" charset="0"/>
              </a:rPr>
              <a:t>Monospace font: Roboto Mono (Google Font)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4228B5-946B-7A49-A939-62317BC80B4D}"/>
              </a:ext>
            </a:extLst>
          </p:cNvPr>
          <p:cNvSpPr/>
          <p:nvPr/>
        </p:nvSpPr>
        <p:spPr>
          <a:xfrm>
            <a:off x="541741" y="2082988"/>
            <a:ext cx="2010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>
                <a:latin typeface="Roboto Mono" pitchFamily="49" charset="0"/>
                <a:ea typeface="Roboto Mono" pitchFamily="49" charset="0"/>
              </a:rPr>
              <a:t>Text</a:t>
            </a:r>
            <a:r>
              <a:rPr lang="fr-FR" sz="1400" dirty="0">
                <a:latin typeface="Roboto Mono" pitchFamily="49" charset="0"/>
                <a:ea typeface="Roboto Mono" pitchFamily="49" charset="0"/>
              </a:rPr>
              <a:t>/Code </a:t>
            </a:r>
            <a:r>
              <a:rPr lang="fr-FR" sz="1400" dirty="0" err="1">
                <a:latin typeface="Roboto Mono" pitchFamily="49" charset="0"/>
                <a:ea typeface="Roboto Mono" pitchFamily="49" charset="0"/>
              </a:rPr>
              <a:t>example</a:t>
            </a:r>
            <a:endParaRPr lang="en-US" sz="1400" dirty="0">
              <a:latin typeface="Roboto Mono" pitchFamily="49" charset="0"/>
              <a:ea typeface="Roboto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6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Speaker Name and Date</a:t>
            </a:r>
          </a:p>
        </p:txBody>
      </p:sp>
    </p:spTree>
    <p:extLst>
      <p:ext uri="{BB962C8B-B14F-4D97-AF65-F5344CB8AC3E}">
        <p14:creationId xmlns:p14="http://schemas.microsoft.com/office/powerpoint/2010/main" val="182720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Optional Title of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Speaker Name and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Introduction to oneM2M</a:t>
            </a:r>
          </a:p>
          <a:p>
            <a:pPr lvl="0"/>
            <a:r>
              <a:rPr lang="en-US" dirty="0"/>
              <a:t>The role of oneM2M</a:t>
            </a:r>
          </a:p>
          <a:p>
            <a:pPr lvl="1"/>
            <a:r>
              <a:rPr lang="en-US" dirty="0"/>
              <a:t>Sample text goes here</a:t>
            </a:r>
          </a:p>
          <a:p>
            <a:pPr lvl="1"/>
            <a:r>
              <a:rPr lang="en-US" dirty="0"/>
              <a:t>Sample text goes here </a:t>
            </a:r>
            <a:endParaRPr lang="fr-FR" dirty="0"/>
          </a:p>
          <a:p>
            <a:pPr lvl="0"/>
            <a:r>
              <a:rPr lang="en-US" dirty="0"/>
              <a:t>Sample text goes here</a:t>
            </a:r>
            <a:endParaRPr lang="fr-FR" dirty="0"/>
          </a:p>
          <a:p>
            <a:pPr lvl="0"/>
            <a:r>
              <a:rPr lang="en-US" dirty="0"/>
              <a:t>Sample text goes here</a:t>
            </a:r>
          </a:p>
          <a:p>
            <a:pPr lvl="0"/>
            <a:r>
              <a:rPr lang="en-US" dirty="0"/>
              <a:t>Sample text goes here</a:t>
            </a:r>
          </a:p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9621" y="1661637"/>
            <a:ext cx="5193242" cy="4515325"/>
          </a:xfrm>
          <a:prstGeom prst="roundRect">
            <a:avLst>
              <a:gd name="adj" fmla="val 6364"/>
            </a:avLst>
          </a:prstGeom>
          <a:noFill/>
          <a:ln w="28575"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yriad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text</a:t>
            </a:r>
            <a:endParaRPr lang="fr-FR" dirty="0"/>
          </a:p>
          <a:p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9196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Sample text</a:t>
            </a:r>
            <a:endParaRPr lang="fr-FR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12958" y="1674504"/>
            <a:ext cx="5193242" cy="4515325"/>
          </a:xfrm>
          <a:prstGeom prst="roundRect">
            <a:avLst>
              <a:gd name="adj" fmla="val 6364"/>
            </a:avLst>
          </a:prstGeom>
          <a:noFill/>
          <a:ln w="28575"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2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85195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Section Header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5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25243" y="1636294"/>
            <a:ext cx="5658462" cy="4620127"/>
            <a:chOff x="325243" y="1636294"/>
            <a:chExt cx="5658462" cy="4620127"/>
          </a:xfrm>
        </p:grpSpPr>
        <p:sp>
          <p:nvSpPr>
            <p:cNvPr id="31" name="Rounded Rectangle 30"/>
            <p:cNvSpPr/>
            <p:nvPr/>
          </p:nvSpPr>
          <p:spPr>
            <a:xfrm>
              <a:off x="325243" y="1947025"/>
              <a:ext cx="5658461" cy="4309396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Sub Title Goes Here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25244" y="1636294"/>
              <a:ext cx="5658461" cy="834190"/>
            </a:xfrm>
            <a:prstGeom prst="roundRect">
              <a:avLst>
                <a:gd name="adj" fmla="val 22436"/>
              </a:avLst>
            </a:prstGeom>
            <a:solidFill>
              <a:srgbClr val="A0A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Sub Title Goes Here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220716" y="1636294"/>
            <a:ext cx="5658462" cy="4620127"/>
            <a:chOff x="325243" y="1636294"/>
            <a:chExt cx="5658462" cy="4620127"/>
          </a:xfrm>
        </p:grpSpPr>
        <p:sp>
          <p:nvSpPr>
            <p:cNvPr id="34" name="Rounded Rectangle 33"/>
            <p:cNvSpPr/>
            <p:nvPr/>
          </p:nvSpPr>
          <p:spPr>
            <a:xfrm>
              <a:off x="325243" y="1947025"/>
              <a:ext cx="5658461" cy="4309396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Sub Title Goes Here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25244" y="1636294"/>
              <a:ext cx="5658461" cy="834190"/>
            </a:xfrm>
            <a:prstGeom prst="roundRect">
              <a:avLst>
                <a:gd name="adj" fmla="val 22436"/>
              </a:avLst>
            </a:prstGeom>
            <a:solidFill>
              <a:srgbClr val="A0A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Sub Title Goes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147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1451</Words>
  <Application>Microsoft Macintosh PowerPoint</Application>
  <PresentationFormat>Grand écran</PresentationFormat>
  <Paragraphs>130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Myriad Pro Light</vt:lpstr>
      <vt:lpstr>Roboto Mono</vt:lpstr>
      <vt:lpstr>Myriad Pro</vt:lpstr>
      <vt:lpstr>Calibri</vt:lpstr>
      <vt:lpstr>Office Theme</vt:lpstr>
      <vt:lpstr>Présentation PowerPoint</vt:lpstr>
      <vt:lpstr>Présentation PowerPoint</vt:lpstr>
      <vt:lpstr>Présentation PowerPoint</vt:lpstr>
      <vt:lpstr>Title of Presentation</vt:lpstr>
      <vt:lpstr>Optional Title of Presentation</vt:lpstr>
      <vt:lpstr>Sample Title</vt:lpstr>
      <vt:lpstr>Sample Title</vt:lpstr>
      <vt:lpstr>Section Header</vt:lpstr>
      <vt:lpstr>Sample Title</vt:lpstr>
      <vt:lpstr>Sample Title</vt:lpstr>
      <vt:lpstr>Sample Title</vt:lpstr>
      <vt:lpstr>Sample Title</vt:lpstr>
      <vt:lpstr>Sample Title</vt:lpstr>
      <vt:lpstr>Sample Title</vt:lpstr>
      <vt:lpstr>Sample Title</vt:lpstr>
      <vt:lpstr>Sample title</vt:lpstr>
      <vt:lpstr>Sample title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Romain BORNE</cp:lastModifiedBy>
  <cp:revision>21</cp:revision>
  <dcterms:created xsi:type="dcterms:W3CDTF">2017-09-21T15:46:31Z</dcterms:created>
  <dcterms:modified xsi:type="dcterms:W3CDTF">2020-11-18T16:02:06Z</dcterms:modified>
</cp:coreProperties>
</file>